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73859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Erika Ding, Prof. </a:t>
            </a:r>
            <a:r>
              <a:rPr lang="en-US"/>
              <a:t>Sanjay Kumar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</TotalTime>
  <Words>882</Words>
  <Application>Microsoft Office PowerPoint</Application>
  <PresentationFormat>Widescreen</PresentationFormat>
  <Paragraphs>273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119</cp:revision>
  <dcterms:created xsi:type="dcterms:W3CDTF">2022-03-28T18:43:16Z</dcterms:created>
  <dcterms:modified xsi:type="dcterms:W3CDTF">2022-08-18T01:28:17Z</dcterms:modified>
</cp:coreProperties>
</file>